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</p:sldIdLst>
  <p:sldSz cx="12192000" cy="6858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  <p:sld r:id="rId12"/>
        <p:sld r:id="rId13"/>
        <p:sld r:id="rId14"/>
        <p:sld r:id="rId15"/>
        <p:sld r:id="rId16"/>
        <p:sld r:id="rId17"/>
        <p:sld r:id="rId18"/>
        <p:sld r:id="rId19"/>
        <p:sld r:id="rId20"/>
        <p:sld r:id="rId21"/>
        <p:sld r:id="rId22"/>
        <p:sld r:id="rId23"/>
      </p:sldLst>
    </p:custShow>
  </p:custShow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5" d="100"/>
          <a:sy n="85" d="100"/>
        </p:scale>
        <p:origin x="1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ilippo Mercia" userId="68fac1c414e6eeb5" providerId="LiveId" clId="{54C5B108-2DE6-486D-976E-5EF178E1AD9A}"/>
    <pc:docChg chg="custSel modSld modMainMaster">
      <pc:chgData name="Filippo Mercia" userId="68fac1c414e6eeb5" providerId="LiveId" clId="{54C5B108-2DE6-486D-976E-5EF178E1AD9A}" dt="2021-03-08T09:00:49.532" v="190"/>
      <pc:docMkLst>
        <pc:docMk/>
      </pc:docMkLst>
      <pc:sldChg chg="addSp delSp modSp mod modTransition delAnim modAnim">
        <pc:chgData name="Filippo Mercia" userId="68fac1c414e6eeb5" providerId="LiveId" clId="{54C5B108-2DE6-486D-976E-5EF178E1AD9A}" dt="2021-03-08T09:00:49.532" v="190"/>
        <pc:sldMkLst>
          <pc:docMk/>
          <pc:sldMk cId="3593686666" sldId="256"/>
        </pc:sldMkLst>
        <pc:spChg chg="mod">
          <ac:chgData name="Filippo Mercia" userId="68fac1c414e6eeb5" providerId="LiveId" clId="{54C5B108-2DE6-486D-976E-5EF178E1AD9A}" dt="2021-03-08T08:57:28.832" v="174" actId="1076"/>
          <ac:spMkLst>
            <pc:docMk/>
            <pc:sldMk cId="3593686666" sldId="256"/>
            <ac:spMk id="2" creationId="{61B7EA7F-7A0A-44C9-89E9-09AC95412917}"/>
          </ac:spMkLst>
        </pc:spChg>
        <pc:spChg chg="mod">
          <ac:chgData name="Filippo Mercia" userId="68fac1c414e6eeb5" providerId="LiveId" clId="{54C5B108-2DE6-486D-976E-5EF178E1AD9A}" dt="2021-03-08T08:57:45.058" v="181" actId="1076"/>
          <ac:spMkLst>
            <pc:docMk/>
            <pc:sldMk cId="3593686666" sldId="256"/>
            <ac:spMk id="3" creationId="{8E7BA979-3BA7-4FCC-B14B-5F672704C7A6}"/>
          </ac:spMkLst>
        </pc:spChg>
        <pc:picChg chg="add del mod">
          <ac:chgData name="Filippo Mercia" userId="68fac1c414e6eeb5" providerId="LiveId" clId="{54C5B108-2DE6-486D-976E-5EF178E1AD9A}" dt="2021-03-08T09:00:04.905" v="185" actId="478"/>
          <ac:picMkLst>
            <pc:docMk/>
            <pc:sldMk cId="3593686666" sldId="256"/>
            <ac:picMk id="4" creationId="{1BDE2DB0-55F0-4F50-9236-73CE7D2E9107}"/>
          </ac:picMkLst>
        </pc:picChg>
        <pc:picChg chg="add mod">
          <ac:chgData name="Filippo Mercia" userId="68fac1c414e6eeb5" providerId="LiveId" clId="{54C5B108-2DE6-486D-976E-5EF178E1AD9A}" dt="2021-03-08T09:00:49.532" v="190"/>
          <ac:picMkLst>
            <pc:docMk/>
            <pc:sldMk cId="3593686666" sldId="256"/>
            <ac:picMk id="5" creationId="{98053E29-7A7E-4928-99D3-DC1FF15FFBA3}"/>
          </ac:picMkLst>
        </pc:picChg>
      </pc:sldChg>
      <pc:sldChg chg="modTransition">
        <pc:chgData name="Filippo Mercia" userId="68fac1c414e6eeb5" providerId="LiveId" clId="{54C5B108-2DE6-486D-976E-5EF178E1AD9A}" dt="2021-03-07T10:36:30.876" v="4"/>
        <pc:sldMkLst>
          <pc:docMk/>
          <pc:sldMk cId="1517761563" sldId="257"/>
        </pc:sldMkLst>
      </pc:sldChg>
      <pc:sldChg chg="modTransition">
        <pc:chgData name="Filippo Mercia" userId="68fac1c414e6eeb5" providerId="LiveId" clId="{54C5B108-2DE6-486D-976E-5EF178E1AD9A}" dt="2021-03-07T10:36:45.986" v="5"/>
        <pc:sldMkLst>
          <pc:docMk/>
          <pc:sldMk cId="3737052755" sldId="258"/>
        </pc:sldMkLst>
      </pc:sldChg>
      <pc:sldChg chg="modTransition">
        <pc:chgData name="Filippo Mercia" userId="68fac1c414e6eeb5" providerId="LiveId" clId="{54C5B108-2DE6-486D-976E-5EF178E1AD9A}" dt="2021-03-07T10:36:14.383" v="0"/>
        <pc:sldMkLst>
          <pc:docMk/>
          <pc:sldMk cId="1058679684" sldId="259"/>
        </pc:sldMkLst>
      </pc:sldChg>
      <pc:sldChg chg="modTransition">
        <pc:chgData name="Filippo Mercia" userId="68fac1c414e6eeb5" providerId="LiveId" clId="{54C5B108-2DE6-486D-976E-5EF178E1AD9A}" dt="2021-03-07T10:36:51.518" v="6"/>
        <pc:sldMkLst>
          <pc:docMk/>
          <pc:sldMk cId="2074174782" sldId="260"/>
        </pc:sldMkLst>
      </pc:sldChg>
      <pc:sldChg chg="modTransition">
        <pc:chgData name="Filippo Mercia" userId="68fac1c414e6eeb5" providerId="LiveId" clId="{54C5B108-2DE6-486D-976E-5EF178E1AD9A}" dt="2021-03-07T10:37:00.184" v="7"/>
        <pc:sldMkLst>
          <pc:docMk/>
          <pc:sldMk cId="1330700174" sldId="261"/>
        </pc:sldMkLst>
      </pc:sldChg>
      <pc:sldChg chg="modTransition">
        <pc:chgData name="Filippo Mercia" userId="68fac1c414e6eeb5" providerId="LiveId" clId="{54C5B108-2DE6-486D-976E-5EF178E1AD9A}" dt="2021-03-07T10:37:08.143" v="8"/>
        <pc:sldMkLst>
          <pc:docMk/>
          <pc:sldMk cId="2542325294" sldId="262"/>
        </pc:sldMkLst>
      </pc:sldChg>
      <pc:sldChg chg="modTransition">
        <pc:chgData name="Filippo Mercia" userId="68fac1c414e6eeb5" providerId="LiveId" clId="{54C5B108-2DE6-486D-976E-5EF178E1AD9A}" dt="2021-03-07T10:37:16.391" v="9"/>
        <pc:sldMkLst>
          <pc:docMk/>
          <pc:sldMk cId="1587229961" sldId="263"/>
        </pc:sldMkLst>
      </pc:sldChg>
      <pc:sldChg chg="modTransition setBg">
        <pc:chgData name="Filippo Mercia" userId="68fac1c414e6eeb5" providerId="LiveId" clId="{54C5B108-2DE6-486D-976E-5EF178E1AD9A}" dt="2021-03-07T10:41:47.473" v="36"/>
        <pc:sldMkLst>
          <pc:docMk/>
          <pc:sldMk cId="368577090" sldId="264"/>
        </pc:sldMkLst>
      </pc:sldChg>
      <pc:sldChg chg="modTransition">
        <pc:chgData name="Filippo Mercia" userId="68fac1c414e6eeb5" providerId="LiveId" clId="{54C5B108-2DE6-486D-976E-5EF178E1AD9A}" dt="2021-03-07T10:37:32.635" v="11"/>
        <pc:sldMkLst>
          <pc:docMk/>
          <pc:sldMk cId="1782667873" sldId="265"/>
        </pc:sldMkLst>
      </pc:sldChg>
      <pc:sldChg chg="modTransition">
        <pc:chgData name="Filippo Mercia" userId="68fac1c414e6eeb5" providerId="LiveId" clId="{54C5B108-2DE6-486D-976E-5EF178E1AD9A}" dt="2021-03-07T10:37:36.902" v="12"/>
        <pc:sldMkLst>
          <pc:docMk/>
          <pc:sldMk cId="2131439742" sldId="266"/>
        </pc:sldMkLst>
      </pc:sldChg>
      <pc:sldChg chg="modTransition">
        <pc:chgData name="Filippo Mercia" userId="68fac1c414e6eeb5" providerId="LiveId" clId="{54C5B108-2DE6-486D-976E-5EF178E1AD9A}" dt="2021-03-07T10:37:44.570" v="13"/>
        <pc:sldMkLst>
          <pc:docMk/>
          <pc:sldMk cId="4191673296" sldId="267"/>
        </pc:sldMkLst>
      </pc:sldChg>
      <pc:sldChg chg="modTransition">
        <pc:chgData name="Filippo Mercia" userId="68fac1c414e6eeb5" providerId="LiveId" clId="{54C5B108-2DE6-486D-976E-5EF178E1AD9A}" dt="2021-03-07T10:37:49.647" v="14"/>
        <pc:sldMkLst>
          <pc:docMk/>
          <pc:sldMk cId="2462477856" sldId="268"/>
        </pc:sldMkLst>
      </pc:sldChg>
      <pc:sldChg chg="modTransition">
        <pc:chgData name="Filippo Mercia" userId="68fac1c414e6eeb5" providerId="LiveId" clId="{54C5B108-2DE6-486D-976E-5EF178E1AD9A}" dt="2021-03-07T10:37:59.626" v="15"/>
        <pc:sldMkLst>
          <pc:docMk/>
          <pc:sldMk cId="2044561166" sldId="269"/>
        </pc:sldMkLst>
      </pc:sldChg>
      <pc:sldChg chg="modTransition">
        <pc:chgData name="Filippo Mercia" userId="68fac1c414e6eeb5" providerId="LiveId" clId="{54C5B108-2DE6-486D-976E-5EF178E1AD9A}" dt="2021-03-07T10:38:18.352" v="16"/>
        <pc:sldMkLst>
          <pc:docMk/>
          <pc:sldMk cId="472811827" sldId="270"/>
        </pc:sldMkLst>
      </pc:sldChg>
      <pc:sldChg chg="modTransition">
        <pc:chgData name="Filippo Mercia" userId="68fac1c414e6eeb5" providerId="LiveId" clId="{54C5B108-2DE6-486D-976E-5EF178E1AD9A}" dt="2021-03-07T10:38:23.953" v="17"/>
        <pc:sldMkLst>
          <pc:docMk/>
          <pc:sldMk cId="549609740" sldId="271"/>
        </pc:sldMkLst>
      </pc:sldChg>
      <pc:sldChg chg="modTransition">
        <pc:chgData name="Filippo Mercia" userId="68fac1c414e6eeb5" providerId="LiveId" clId="{54C5B108-2DE6-486D-976E-5EF178E1AD9A}" dt="2021-03-07T10:38:28.678" v="18"/>
        <pc:sldMkLst>
          <pc:docMk/>
          <pc:sldMk cId="1366095643" sldId="272"/>
        </pc:sldMkLst>
      </pc:sldChg>
      <pc:sldChg chg="modTransition">
        <pc:chgData name="Filippo Mercia" userId="68fac1c414e6eeb5" providerId="LiveId" clId="{54C5B108-2DE6-486D-976E-5EF178E1AD9A}" dt="2021-03-07T10:38:36.807" v="19"/>
        <pc:sldMkLst>
          <pc:docMk/>
          <pc:sldMk cId="93211339" sldId="273"/>
        </pc:sldMkLst>
      </pc:sldChg>
      <pc:sldChg chg="modTransition">
        <pc:chgData name="Filippo Mercia" userId="68fac1c414e6eeb5" providerId="LiveId" clId="{54C5B108-2DE6-486D-976E-5EF178E1AD9A}" dt="2021-03-07T10:38:46.883" v="20"/>
        <pc:sldMkLst>
          <pc:docMk/>
          <pc:sldMk cId="1988151614" sldId="274"/>
        </pc:sldMkLst>
      </pc:sldChg>
      <pc:sldChg chg="modTransition">
        <pc:chgData name="Filippo Mercia" userId="68fac1c414e6eeb5" providerId="LiveId" clId="{54C5B108-2DE6-486D-976E-5EF178E1AD9A}" dt="2021-03-07T10:38:54.594" v="21"/>
        <pc:sldMkLst>
          <pc:docMk/>
          <pc:sldMk cId="386214145" sldId="275"/>
        </pc:sldMkLst>
      </pc:sldChg>
      <pc:sldChg chg="modTransition">
        <pc:chgData name="Filippo Mercia" userId="68fac1c414e6eeb5" providerId="LiveId" clId="{54C5B108-2DE6-486D-976E-5EF178E1AD9A}" dt="2021-03-07T10:39:03.709" v="22"/>
        <pc:sldMkLst>
          <pc:docMk/>
          <pc:sldMk cId="1042535526" sldId="276"/>
        </pc:sldMkLst>
      </pc:sldChg>
      <pc:sldChg chg="modTransition">
        <pc:chgData name="Filippo Mercia" userId="68fac1c414e6eeb5" providerId="LiveId" clId="{54C5B108-2DE6-486D-976E-5EF178E1AD9A}" dt="2021-03-07T10:39:12.447" v="23"/>
        <pc:sldMkLst>
          <pc:docMk/>
          <pc:sldMk cId="2591969079" sldId="277"/>
        </pc:sldMkLst>
      </pc:sldChg>
      <pc:sldMasterChg chg="setBg modSldLayout">
        <pc:chgData name="Filippo Mercia" userId="68fac1c414e6eeb5" providerId="LiveId" clId="{54C5B108-2DE6-486D-976E-5EF178E1AD9A}" dt="2021-03-07T10:41:47.473" v="36"/>
        <pc:sldMasterMkLst>
          <pc:docMk/>
          <pc:sldMasterMk cId="3013143564" sldId="2147483648"/>
        </pc:sldMasterMkLst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2155073812" sldId="2147483649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908250368" sldId="2147483650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2183932532" sldId="2147483651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3265320149" sldId="2147483652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1188917991" sldId="2147483653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4288462962" sldId="2147483654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1840051009" sldId="2147483655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3105767292" sldId="2147483656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3164832624" sldId="2147483657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2461029670" sldId="2147483658"/>
          </pc:sldLayoutMkLst>
        </pc:sldLayoutChg>
        <pc:sldLayoutChg chg="setBg">
          <pc:chgData name="Filippo Mercia" userId="68fac1c414e6eeb5" providerId="LiveId" clId="{54C5B108-2DE6-486D-976E-5EF178E1AD9A}" dt="2021-03-07T10:41:47.473" v="36"/>
          <pc:sldLayoutMkLst>
            <pc:docMk/>
            <pc:sldMasterMk cId="3013143564" sldId="2147483648"/>
            <pc:sldLayoutMk cId="257741645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20D9D-51F0-4FB9-8596-9BC980E952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44AAD8F-D94B-496B-848F-32A2C4894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571D32-4B9D-40D6-8FAC-CC2A490C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AA7453-0547-4A63-97ED-690806BA5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B5DF44-F1DB-4BF3-B523-1E37CCA06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5073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5BA8D-093E-4B7A-8EE9-F3EC4AD74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137C823-40E9-4B3C-852A-EE7B285307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E3F7DE-6D33-42A7-88D2-1E25CACE2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A0F75-C42A-4819-A35B-BDC23D0C6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DA6E64-57D8-4891-9EE9-13D34F5E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10296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32154C-7A6D-43D2-9E6B-E5BCC80F7C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718867-1951-4AEC-8865-59636195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4B22FB-6B9C-465F-B60D-27F90A0D3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CA255F-D5FD-4C6B-A3C4-5A1DC35A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FD00C4-91F0-47E4-BA04-189A982B5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7416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68041-8D3A-468A-9644-974AA437F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3BF69B-D69D-49A5-8DE5-A5906676D5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B2B289-3D55-4765-AD15-C5C9144FA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BCFB44-0A88-493C-A43C-3472212C3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6120E5-DE61-4C31-84D9-39CE5EF006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2503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6E683-A76F-4092-9EA8-F3028E02B1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557A35-BA01-472B-8158-D9B723D2E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DA1193-14C4-43EA-A5FA-D6D99FD6B9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00BED1-E7D6-4C5A-AE55-6ACB97132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010454-F9BB-40D4-94F7-E052EA9EF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3932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B5826-8457-470D-8A9B-FA94C8538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145C9C-0C9C-46F7-8E86-0FBC338A95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9BB028-F8CF-4FE4-B4D2-40A13F3FF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7AC0F3-BA7F-4926-BB20-C7E7A901CA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E24AB1-9094-4B74-8F85-45999C99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DC73CE2-FD72-41FA-BE9C-63AC4BAE0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53201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5E9D1C-5068-4DFF-B816-13D360FB1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F704B6-1090-48FA-81FA-74748A96B7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A1BEAA-AC82-4C80-A459-AF04B4056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B93185-1AA3-4B14-9679-9077FF3943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7BDA5F5-26D5-466C-8245-81852B4250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A80A38-F7F3-4C4D-A174-1B84C90A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8C99D1-D98E-444A-8747-D04BBEAED3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07A5FE-4590-451F-9481-21814B632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8917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17A1F-C51C-434C-BDEB-B460C84EDA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BA37A6-2875-4652-A601-EC6B28B036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84F8B2-3633-4E33-97A9-93741C94B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230AB6-E568-4043-8A75-B41C2333E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84629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3402141-4D2F-4F37-854F-9AE9F797C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2163E1-2EB3-4904-8608-5304C0A0C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1F20DB-F74C-491D-B0A4-4F8C8241C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051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5D402-5730-412A-A87F-B6B7934EA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D9D2F1-23BF-4CF2-AE0D-066FB1C3D8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CE1CCC5-E48B-4FBB-8701-6CEDF4E75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D278B1-2FFF-4F80-87AF-674B856A6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147554-3A8D-44EA-AA44-4E50B4C0D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EE0DA6-6358-4BD4-9B60-49714DAA0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5767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CD20B-2031-443D-BCB7-6B213FB2C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8DD34A-E490-44CB-BF1B-997EA2F736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8530A9C-99E7-4177-9E06-46BF7346E5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2A304-FE41-4763-91A9-3B26648B0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1313DF-064E-4D15-BEB5-61F3CDA99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4A0669-211A-476A-9A49-ABA75B4C87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4832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it.wikipedia.org/wiki/Gole_dell%27Alcantara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606FF7-71F2-44BC-B2CB-6D98DF590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t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333EA1-52A7-4B90-9C83-BAED45D339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74C92-AB6A-4A23-901E-162D0676A0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8202E3-268F-4F0A-8280-336705252DDD}" type="datetimeFigureOut">
              <a:rPr lang="it-IT" smtClean="0"/>
              <a:t>15/03/2021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DA9A7D-FDD6-4B65-9960-E0F3CABD93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BA8342-2305-4C56-B0F0-9E3D02A5D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741FB6-7FCE-41CA-9665-19B4A0E343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3143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B7EA7F-7A0A-44C9-89E9-09AC954129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25146" y="5362833"/>
            <a:ext cx="9144000" cy="1188351"/>
          </a:xfrm>
        </p:spPr>
        <p:txBody>
          <a:bodyPr/>
          <a:lstStyle/>
          <a:p>
            <a:r>
              <a:rPr lang="it-IT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 FIUME ALCANTARA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BA979-3BA7-4FCC-B14B-5F672704C7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25146" y="714589"/>
            <a:ext cx="9144000" cy="1460200"/>
          </a:xfrm>
        </p:spPr>
        <p:txBody>
          <a:bodyPr>
            <a:normAutofit fontScale="92500" lnSpcReduction="10000"/>
          </a:bodyPr>
          <a:lstStyle/>
          <a:p>
            <a:r>
              <a:rPr lang="it-IT" sz="2000" dirty="0">
                <a:solidFill>
                  <a:srgbClr val="00B0F0"/>
                </a:solidFill>
              </a:rPr>
              <a:t>Le parole sotto slide sono frutto della poesia realizzata dai bambini  </a:t>
            </a:r>
          </a:p>
          <a:p>
            <a:r>
              <a:rPr lang="it-IT" sz="2000" dirty="0">
                <a:solidFill>
                  <a:srgbClr val="00B0F0"/>
                </a:solidFill>
              </a:rPr>
              <a:t>della classe 2^A dell’I.C. di Francavilla, plesso di via Napoli</a:t>
            </a:r>
          </a:p>
          <a:p>
            <a:r>
              <a:rPr lang="it-IT" sz="2000" dirty="0">
                <a:solidFill>
                  <a:srgbClr val="00B0F0"/>
                </a:solidFill>
              </a:rPr>
              <a:t>che con le docenti Franca Patanè e Grazia Papa</a:t>
            </a:r>
          </a:p>
          <a:p>
            <a:r>
              <a:rPr lang="it-IT" sz="2000" dirty="0">
                <a:solidFill>
                  <a:srgbClr val="00B0F0"/>
                </a:solidFill>
              </a:rPr>
              <a:t>Presentano….</a:t>
            </a:r>
          </a:p>
        </p:txBody>
      </p:sp>
      <p:pic>
        <p:nvPicPr>
          <p:cNvPr id="5" name="Loredana_Bertè_Acqua">
            <a:hlinkClick r:id="" action="ppaction://media"/>
            <a:extLst>
              <a:ext uri="{FF2B5EF4-FFF2-40B4-BE49-F238E27FC236}">
                <a16:creationId xmlns:a16="http://schemas.microsoft.com/office/drawing/2014/main" id="{98053E29-7A7E-4928-99D3-DC1FF15FFB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5000"/>
                  <p14:fade in="1060" out="4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686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49">
        <p:split orient="vert"/>
      </p:transition>
    </mc:Choice>
    <mc:Fallback xmlns="">
      <p:transition spd="slow" advTm="56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E308D-C901-4BF6-8567-EC5EB5453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Gole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2215507-CE15-4E6F-BFF2-8666734253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444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1782667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5939">
        <p14:warp dir="in"/>
      </p:transition>
    </mc:Choice>
    <mc:Fallback xmlns="">
      <p:transition spd="slow" advTm="5939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DB808-F6A2-4A7D-8736-2E2FAD617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sono oggi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2F9A9A-5FD5-4CA8-963E-D64E784AC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55588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2131439742"/>
      </p:ext>
    </p:extLst>
  </p:cSld>
  <p:clrMapOvr>
    <a:masterClrMapping/>
  </p:clrMapOvr>
  <p:transition spd="slow" advTm="6000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351A3B-4417-4B39-A98F-929229768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Canta con il merlo acquaiolo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700ED91-09AF-447E-9D58-901B761CF0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306388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4191673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8">
        <p14:window dir="vert"/>
      </p:transition>
    </mc:Choice>
    <mc:Fallback xmlns="">
      <p:transition spd="slow" advTm="6008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E4024-B2B0-4D62-A945-B29D0F7281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Delle belle melodie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D0C981-CF20-465C-8B00-30E834668A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317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2462477856"/>
      </p:ext>
    </p:extLst>
  </p:cSld>
  <p:clrMapOvr>
    <a:masterClrMapping/>
  </p:clrMapOvr>
  <p:transition spd="med" advTm="6122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0C70D-5EC8-47EF-A44E-CA73D2E6B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943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fa delle tarantelle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C6AF902-B0B4-476C-8AE1-3F4606B0D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138113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2044561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6081">
        <p14:reveal/>
      </p:transition>
    </mc:Choice>
    <mc:Fallback xmlns="">
      <p:transition spd="slow" advTm="6081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EC60-8614-4CC4-8002-CDC0947D0A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0668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le sue cascatelle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1B516B6-96E5-4E99-B12A-F98FE7BA1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55588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472811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706">
        <p14:pan dir="u"/>
      </p:transition>
    </mc:Choice>
    <mc:Fallback xmlns="">
      <p:transition spd="slow" advTm="5706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F5BE7-064C-436E-B999-E45DE3783E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dei balletti nei famosi laghetti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199F5F-C032-4B86-92C6-0CCFE2C00B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157163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54960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931">
        <p:fade/>
      </p:transition>
    </mc:Choice>
    <mc:Fallback xmlns="">
      <p:transition spd="med" advTm="5931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98EB-5FC2-441D-A720-AE9C6F1F65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Nuota con loro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9390B2B-8798-48B9-AC8F-6E52E28C0E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306388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136609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39">
        <p:split orient="vert"/>
      </p:transition>
    </mc:Choice>
    <mc:Fallback xmlns="">
      <p:transition spd="slow" advTm="6039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C0D15-9F60-4D69-BD67-919B59F56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141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coloratissimo martin pescatore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BB272E-8A1B-4221-B733-FC033A0770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5346" y="182563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932113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6121">
        <p15:prstTrans prst="origami"/>
      </p:transition>
    </mc:Choice>
    <mc:Fallback xmlns="">
      <p:transition spd="slow" advTm="6121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B520A9-3BFE-4141-AA69-AB89A0020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fa delle danze acquatiche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EBFD49-7AA6-41FD-A347-6DEEB95A77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68288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198815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6056">
        <p14:prism isContent="1" isInverted="1"/>
      </p:transition>
    </mc:Choice>
    <mc:Fallback xmlns="">
      <p:transition spd="slow" advTm="6056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8D4801-3786-43FB-9DE7-DCD1F0B25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647038"/>
            <a:ext cx="10515600" cy="899855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fiume Alcantara dall’acqua cristallina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170B1FC-EDCE-4B30-82AD-EDD99CFC4C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03" y="261724"/>
            <a:ext cx="5807675" cy="4853974"/>
          </a:xfrm>
        </p:spPr>
      </p:pic>
    </p:spTree>
    <p:extLst>
      <p:ext uri="{BB962C8B-B14F-4D97-AF65-F5344CB8AC3E}">
        <p14:creationId xmlns:p14="http://schemas.microsoft.com/office/powerpoint/2010/main" val="1517761563"/>
      </p:ext>
    </p:extLst>
  </p:cSld>
  <p:clrMapOvr>
    <a:masterClrMapping/>
  </p:clrMapOvr>
  <p:transition spd="slow" advTm="6113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5B1B8-78A8-49D6-A178-196BE8D3C3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tutte le ore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74E426-AFBB-46BC-9790-ADA22EE20B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190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38621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5839">
        <p15:prstTrans prst="wind"/>
      </p:transition>
    </mc:Choice>
    <mc:Fallback xmlns="">
      <p:transition spd="slow" advTm="5839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BE672E-4B24-46E3-B14D-52C2CABD5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/>
          <a:lstStyle/>
          <a:p>
            <a:pPr algn="ctr"/>
            <a:r>
              <a:rPr lang="it-IT" dirty="0">
                <a:solidFill>
                  <a:srgbClr val="00B0F0"/>
                </a:solidFill>
              </a:rPr>
              <a:t>FIUME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2727BC1-769D-45F7-BBBC-D9E2743B67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317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104253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4249">
        <p14:flythrough/>
      </p:transition>
    </mc:Choice>
    <mc:Fallback xmlns="">
      <p:transition spd="slow" advTm="4249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F90DB9-E6BF-4410-8004-08FCC047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3268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3200" dirty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ALCANTARA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CDA37E0-5FC4-46BD-B101-1D24686806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49046" y="329942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259196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7522">
        <p:blinds dir="vert"/>
      </p:transition>
    </mc:Choice>
    <mc:Fallback xmlns="">
      <p:transition spd="slow" advTm="7522">
        <p:blinds dir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EB973A-6F09-48FD-87B1-24824EDD8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 Floresta scorre fino alla marina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D111B68-73B4-4751-A90A-D1FE1EF761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317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3737052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004">
        <p:circle/>
      </p:transition>
    </mc:Choice>
    <mc:Fallback xmlns="">
      <p:transition spd="slow" advTm="6004">
        <p:circl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690AC-5C05-4F42-AF94-BFAC9ACA4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Nel suo percorso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ED9DFA-81FE-439C-ACD1-A864A2B051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21" y="107950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105867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772">
        <p:fade/>
      </p:transition>
    </mc:Choice>
    <mc:Fallback xmlns="">
      <p:transition spd="med" advTm="5772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ACB3A-55D6-4F76-B0E6-4666B7A5A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Attraversa monti e valli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7F1E50B-25F9-40C1-841E-7C1AD748B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74134" y="96280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2074174782"/>
      </p:ext>
    </p:extLst>
  </p:cSld>
  <p:clrMapOvr>
    <a:masterClrMapping/>
  </p:clrMapOvr>
  <p:transition spd="med" advTm="6138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A3B18E-A044-4006-B6D8-83903829E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salta qualche fosso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A2AB18B-F638-4E6A-BD66-771956062D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521" y="107950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13307001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20">
        <p15:prstTrans prst="peelOff"/>
      </p:transition>
    </mc:Choice>
    <mc:Fallback xmlns="">
      <p:transition spd="slow" advTm="602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5611E-16F1-4109-AD6F-E4E2DEB26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3243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Passa su lavici e basalti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69E1E3-0FFE-4B97-895E-D97FFA320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169863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2542325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6071">
        <p15:prstTrans prst="fracture"/>
      </p:transition>
    </mc:Choice>
    <mc:Fallback xmlns="">
      <p:transition spd="slow" advTm="6071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666BD1-51E8-4044-B6BB-EEB0039D2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Scavando le rocce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11678-3C48-45BA-BBD7-09A098881B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296" y="231775"/>
            <a:ext cx="3079408" cy="4351338"/>
          </a:xfrm>
        </p:spPr>
      </p:pic>
    </p:spTree>
    <p:extLst>
      <p:ext uri="{BB962C8B-B14F-4D97-AF65-F5344CB8AC3E}">
        <p14:creationId xmlns:p14="http://schemas.microsoft.com/office/powerpoint/2010/main" val="15872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922">
        <p14:ripple/>
      </p:transition>
    </mc:Choice>
    <mc:Fallback xmlns="">
      <p:transition spd="slow" advTm="5922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3BBBA-1E17-4E6B-892B-E6DF3423B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8497" y="551418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it-IT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creando nel tempo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35318D-2875-4473-B34F-3FF1AE7B3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821" y="157163"/>
            <a:ext cx="3079407" cy="4351337"/>
          </a:xfrm>
        </p:spPr>
      </p:pic>
    </p:spTree>
    <p:extLst>
      <p:ext uri="{BB962C8B-B14F-4D97-AF65-F5344CB8AC3E}">
        <p14:creationId xmlns:p14="http://schemas.microsoft.com/office/powerpoint/2010/main" val="3685770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6092">
        <p15:prstTrans prst="pageCurlDouble"/>
      </p:transition>
    </mc:Choice>
    <mc:Fallback xmlns="">
      <p:transition spd="slow" advTm="6092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120</Words>
  <Application>Microsoft Office PowerPoint</Application>
  <PresentationFormat>Widescreen</PresentationFormat>
  <Paragraphs>26</Paragraphs>
  <Slides>22</Slides>
  <Notes>0</Notes>
  <HiddenSlides>0</HiddenSlides>
  <MMClips>1</MMClips>
  <ScaleCrop>false</ScaleCrop>
  <HeadingPairs>
    <vt:vector size="8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22</vt:i4>
      </vt:variant>
      <vt:variant>
        <vt:lpstr>Presentazioni personalizzate</vt:lpstr>
      </vt:variant>
      <vt:variant>
        <vt:i4>1</vt:i4>
      </vt:variant>
    </vt:vector>
  </HeadingPairs>
  <TitlesOfParts>
    <vt:vector size="28" baseType="lpstr">
      <vt:lpstr>Arial</vt:lpstr>
      <vt:lpstr>Calibri</vt:lpstr>
      <vt:lpstr>Calibri Light</vt:lpstr>
      <vt:lpstr>Times New Roman</vt:lpstr>
      <vt:lpstr>Office Theme</vt:lpstr>
      <vt:lpstr>IL FIUME ALCANTARA</vt:lpstr>
      <vt:lpstr>Il fiume Alcantara dall’acqua cristallina</vt:lpstr>
      <vt:lpstr>Da Floresta scorre fino alla marina</vt:lpstr>
      <vt:lpstr>Nel suo percorso</vt:lpstr>
      <vt:lpstr>Attraversa monti e valli</vt:lpstr>
      <vt:lpstr>E salta qualche fosso</vt:lpstr>
      <vt:lpstr>Passa su lavici e basalti</vt:lpstr>
      <vt:lpstr>Scavando le rocce </vt:lpstr>
      <vt:lpstr>E creando nel tempo</vt:lpstr>
      <vt:lpstr>Le Gole</vt:lpstr>
      <vt:lpstr>Come sono oggi</vt:lpstr>
      <vt:lpstr>Canta con il merlo acquaiolo</vt:lpstr>
      <vt:lpstr>Delle belle melodie</vt:lpstr>
      <vt:lpstr>E fa delle tarantelle</vt:lpstr>
      <vt:lpstr>Con le sue cascatelle</vt:lpstr>
      <vt:lpstr>E dei balletti nei famosi laghetti</vt:lpstr>
      <vt:lpstr>Nuota con loro</vt:lpstr>
      <vt:lpstr>Il coloratissimo martin pescatore</vt:lpstr>
      <vt:lpstr>E fa delle danze acquatiche</vt:lpstr>
      <vt:lpstr>A tutte le ore</vt:lpstr>
      <vt:lpstr>FIUME</vt:lpstr>
      <vt:lpstr>ALCANTARA</vt:lpstr>
      <vt:lpstr>Custom Show 1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Filippo Mercia</dc:creator>
  <cp:lastModifiedBy>Filippo Mercia</cp:lastModifiedBy>
  <cp:revision>8</cp:revision>
  <dcterms:created xsi:type="dcterms:W3CDTF">2021-03-07T09:56:54Z</dcterms:created>
  <dcterms:modified xsi:type="dcterms:W3CDTF">2021-03-15T14:11:47Z</dcterms:modified>
</cp:coreProperties>
</file>