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" initials="F" lastIdx="1" clrIdx="0">
    <p:extLst>
      <p:ext uri="{19B8F6BF-5375-455C-9EA6-DF929625EA0E}">
        <p15:presenceInfo xmlns:p15="http://schemas.microsoft.com/office/powerpoint/2012/main" xmlns="" userId="504e13688de10f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692" y="2782389"/>
            <a:ext cx="8530046" cy="1227908"/>
          </a:xfrm>
        </p:spPr>
        <p:txBody>
          <a:bodyPr/>
          <a:lstStyle/>
          <a:p>
            <a:r>
              <a:rPr lang="it-IT" sz="7200" dirty="0">
                <a:latin typeface="Brush Script MT" panose="03060802040406070304" pitchFamily="66" charset="0"/>
              </a:rPr>
              <a:t>  </a:t>
            </a:r>
            <a:r>
              <a:rPr lang="it-IT" sz="4400" dirty="0">
                <a:latin typeface="Broadway" panose="04040905080B02020502" pitchFamily="82" charset="0"/>
              </a:rPr>
              <a:t>Bullismo e </a:t>
            </a:r>
            <a:r>
              <a:rPr lang="it-IT" sz="4400" dirty="0" err="1">
                <a:latin typeface="Broadway" panose="04040905080B02020502" pitchFamily="82" charset="0"/>
              </a:rPr>
              <a:t>Cyberbullismo</a:t>
            </a:r>
            <a:endParaRPr lang="it-IT" sz="4400" dirty="0">
              <a:latin typeface="Broadway" panose="04040905080B020205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b="1" dirty="0"/>
              <a:t>ISTITUTO COMPRENSIVO </a:t>
            </a:r>
            <a:r>
              <a:rPr lang="it-IT" sz="2400" b="1"/>
              <a:t>DI FRANCAVILLA Di SICILIA </a:t>
            </a:r>
            <a:endParaRPr lang="it-IT" sz="2400" b="1" dirty="0"/>
          </a:p>
          <a:p>
            <a:r>
              <a:rPr lang="it-IT" sz="2400" b="1" dirty="0"/>
              <a:t>SCUOLA MEDIA DI MOTTA CAMASTRA</a:t>
            </a:r>
          </a:p>
          <a:p>
            <a:r>
              <a:rPr lang="it-IT" sz="2400" b="1" dirty="0"/>
              <a:t>CLASSE III M</a:t>
            </a:r>
          </a:p>
        </p:txBody>
      </p:sp>
      <p:pic>
        <p:nvPicPr>
          <p:cNvPr id="4" name="WhatsApp Audio 2021-01-15 at 14.36.5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42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stituto San Giovanni Bosco e Cennino Cennini » No bullism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797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7000">
        <p15:prstTrans prst="airplane"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2037806"/>
            <a:ext cx="10294182" cy="5107575"/>
          </a:xfrm>
        </p:spPr>
        <p:txBody>
          <a:bodyPr>
            <a:normAutofit/>
          </a:bodyPr>
          <a:lstStyle/>
          <a:p>
            <a:r>
              <a:rPr lang="it-IT" altLang="it-IT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Il </a:t>
            </a:r>
            <a:r>
              <a:rPr lang="it-IT" altLang="it-IT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bullismo è una forma di comportamento violento attuato tramite molestie verbali, aggressioni fisiche, dove un ragazzo che si ritiene forte opprime un compagno che ritiene debole.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0400" y="548639"/>
            <a:ext cx="5120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latin typeface="Edwardian Script ITC" panose="030303020407070D0804" pitchFamily="66" charset="0"/>
              </a:rPr>
              <a:t>Bullismo</a:t>
            </a: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xmlns="" val="565855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7000">
        <p15:prstTrans prst="wind"/>
      </p:transition>
    </mc:Choice>
    <mc:Fallback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4926" y="753228"/>
            <a:ext cx="8439255" cy="1080938"/>
          </a:xfrm>
        </p:spPr>
        <p:txBody>
          <a:bodyPr>
            <a:noAutofit/>
          </a:bodyPr>
          <a:lstStyle/>
          <a:p>
            <a:r>
              <a:rPr lang="it-IT" sz="9600" dirty="0">
                <a:latin typeface="Edwardian Script ITC" panose="030303020407070D0804" pitchFamily="66" charset="0"/>
              </a:rPr>
              <a:t>Bullismo a scuola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2063931"/>
            <a:ext cx="29130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altLang="it-IT" sz="3200" b="1" i="1" kern="0" dirty="0">
                <a:solidFill>
                  <a:schemeClr val="bg1"/>
                </a:solidFill>
              </a:rPr>
              <a:t>Gli episodi di bullismo avvengono con maggior frequenza in ambito scolastico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75611" y="2717073"/>
            <a:ext cx="7863842" cy="318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dirty="0">
                <a:solidFill>
                  <a:srgbClr val="231F2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 luoghi dove avvengono atti di bullismo  sono: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0033"/>
              </a:buClr>
            </a:pP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aule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0033"/>
              </a:buClr>
            </a:pP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corridoi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0033"/>
              </a:buClr>
            </a:pP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cortile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0033"/>
              </a:buClr>
            </a:pP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bagni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0033"/>
              </a:buClr>
            </a:pP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spogliatoi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0033"/>
              </a:buClr>
            </a:pP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laboratori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0033"/>
              </a:buClr>
            </a:pPr>
            <a:r>
              <a:rPr lang="it-IT" altLang="it-IT" sz="2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tragitto casa-scuola</a:t>
            </a:r>
            <a:endParaRPr lang="it-IT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316" y="3268038"/>
            <a:ext cx="4650376" cy="27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988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7000">
        <p15:prstTrans prst="prestig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7199" y="587829"/>
            <a:ext cx="9640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latin typeface="Edwardian Script ITC" panose="030303020407070D0804" pitchFamily="66" charset="0"/>
              </a:rPr>
              <a:t>Le caratteristiche del bullismo : </a:t>
            </a:r>
            <a:endParaRPr lang="it-IT" sz="8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198" y="2034380"/>
            <a:ext cx="116390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fenomeno del bullismo presenta caratteristiche particolari</a:t>
            </a: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 intenzionalità 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manifestazioni di prepotenza sono intenzionali, cioè con l’ intenzione di fare male;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persistenza nel tempo: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le azioni del bullo durano per giorni, mesi o anni;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relazione asimmetrica: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reazione tra il bullo e la sua vittima non è equilibrata.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567" y="3892732"/>
            <a:ext cx="5186807" cy="29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879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3406" y="962234"/>
            <a:ext cx="9314467" cy="1080938"/>
          </a:xfrm>
        </p:spPr>
        <p:txBody>
          <a:bodyPr>
            <a:normAutofit fontScale="90000"/>
          </a:bodyPr>
          <a:lstStyle/>
          <a:p>
            <a:r>
              <a:rPr lang="it-IT" sz="9600" dirty="0">
                <a:latin typeface="Edwardian Script ITC" panose="030303020407070D0804" pitchFamily="66" charset="0"/>
              </a:rPr>
              <a:t>Gli «attori» del bullismo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7646" y="2560320"/>
            <a:ext cx="10463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 ragazzi che sono coinvolti in un atto di bullismo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bullo: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colui che compie l’ 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vittima: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colui che la subisce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Gli  spettatori: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coloro che assistono alla situazione ma non aiutano la vittima</a:t>
            </a:r>
            <a:endParaRPr lang="it-IT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4037648"/>
            <a:ext cx="2769326" cy="199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227" y="4019657"/>
            <a:ext cx="2664823" cy="199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4549" y="4073630"/>
            <a:ext cx="2392362" cy="19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70263" y="6053031"/>
            <a:ext cx="1084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</a:t>
            </a: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bullo   </a:t>
            </a:r>
            <a:r>
              <a:rPr lang="it-IT" b="1" dirty="0"/>
              <a:t>                                              </a:t>
            </a: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vittima                                            Gli spettatori</a:t>
            </a:r>
          </a:p>
        </p:txBody>
      </p:sp>
    </p:spTree>
    <p:extLst>
      <p:ext uri="{BB962C8B-B14F-4D97-AF65-F5344CB8AC3E}">
        <p14:creationId xmlns:p14="http://schemas.microsoft.com/office/powerpoint/2010/main" xmlns="" val="3165077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7000">
        <p15:prstTrans prst="crush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0240" y="1162594"/>
            <a:ext cx="8882742" cy="671572"/>
          </a:xfrm>
        </p:spPr>
        <p:txBody>
          <a:bodyPr>
            <a:normAutofit fontScale="90000"/>
          </a:bodyPr>
          <a:lstStyle/>
          <a:p>
            <a:r>
              <a:rPr lang="it-IT" sz="9600" dirty="0">
                <a:latin typeface="Edwardian Script ITC" panose="030303020407070D0804" pitchFamily="66" charset="0"/>
              </a:rPr>
              <a:t>Le forme di Bullismo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5394" y="2377440"/>
            <a:ext cx="10750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bullismo si classifica in tre forme: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bullismo diretto fisico: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le azioni sono per lo più di tipo fisico come sputare, picchiare, dare calci 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Bullismo diretto verbale: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utilizzare parole offensive per danneggiare la vittima.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Bullismo indiretto: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comportamento del bullo mira a danneggiare la vita della vittima in modo indiretto, ad esempio diffondendo false voci.</a:t>
            </a:r>
            <a:endParaRPr lang="it-IT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595" y="4131766"/>
            <a:ext cx="3537631" cy="24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22" y="4131766"/>
            <a:ext cx="3256235" cy="24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020" y="4131767"/>
            <a:ext cx="3490912" cy="24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4854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7000">
        <p15:prstTrans prst="peelOff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8880" y="1788446"/>
            <a:ext cx="7825302" cy="45719"/>
          </a:xfrm>
        </p:spPr>
        <p:txBody>
          <a:bodyPr>
            <a:noAutofit/>
          </a:bodyPr>
          <a:lstStyle/>
          <a:p>
            <a:r>
              <a:rPr lang="it-IT" sz="8000" dirty="0" err="1">
                <a:latin typeface="Edwardian Script ITC" panose="030303020407070D0804" pitchFamily="66" charset="0"/>
              </a:rPr>
              <a:t>Cyberbullismo</a:t>
            </a:r>
            <a:r>
              <a:rPr lang="it-IT" sz="8000" dirty="0"/>
              <a:t/>
            </a:r>
            <a:br>
              <a:rPr lang="it-IT" sz="8000" dirty="0"/>
            </a:br>
            <a:endParaRPr lang="it-IT" sz="8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7019" y="2377440"/>
            <a:ext cx="7563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</a:t>
            </a:r>
            <a:r>
              <a:rPr lang="it-IT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cyberbullismo</a:t>
            </a:r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ossia il bullismo online è un termine per indicare atti di bullismo effettuati tramite una piattaforme online. Il </a:t>
            </a:r>
            <a:r>
              <a:rPr lang="it-IT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cyberbullismo</a:t>
            </a:r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può costituire una violazione del codice civile, del codice penale e, in Italia, del codice della privacy.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4915" y="2372715"/>
            <a:ext cx="3897086" cy="337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05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latin typeface="Edwardian Script ITC" panose="030303020407070D0804" pitchFamily="66" charset="0"/>
              </a:rPr>
              <a:t>Caratteristiche del </a:t>
            </a:r>
            <a:r>
              <a:rPr lang="it-IT" sz="7200" dirty="0" err="1">
                <a:latin typeface="Edwardian Script ITC" panose="030303020407070D0804" pitchFamily="66" charset="0"/>
              </a:rPr>
              <a:t>Cyberbullismo</a:t>
            </a:r>
            <a:endParaRPr lang="it-IT" sz="7200" dirty="0">
              <a:latin typeface="Edwardian Script ITC" panose="030303020407070D08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629" y="2063932"/>
            <a:ext cx="7889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Le caratteristiche del </a:t>
            </a:r>
            <a:r>
              <a:rPr lang="it-IT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cyberbullismo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L’impatto: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un materiale diffuso su internet resta a vita e non si sa chi lo vedrà.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possibile anonimità: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chi offende su internet ha la possibilità di rimanere anonimo.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L’ assenza di confini spaziali: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</a:t>
            </a:r>
            <a:r>
              <a:rPr lang="it-IT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cyberbullismo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può avvenire ovunque e a qualunque orario privando l’ individuo dei suoi spazi.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L’assenza di empatia: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non vedendo la reazione della vittima, il </a:t>
            </a:r>
            <a:r>
              <a:rPr lang="it-IT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cyberbullo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non è consapevole delle conseguenze e delle proprie azioni senza provare rimorsi.</a:t>
            </a:r>
          </a:p>
        </p:txBody>
      </p:sp>
      <p:pic>
        <p:nvPicPr>
          <p:cNvPr id="4" name="Picture 13" descr="Risultato immagini per cyberbullismo cosa fa la leg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851" y="2284564"/>
            <a:ext cx="3540035" cy="206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yberbullismo: in Europa è coinvolto un ragazzo su dieci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850" y="4469892"/>
            <a:ext cx="3540036" cy="21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04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9000">
        <p14:vortex dir="r"/>
      </p:transition>
    </mc:Choice>
    <mc:Fallback>
      <p:transition spd="slow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2937" y="753228"/>
            <a:ext cx="6884127" cy="1080938"/>
          </a:xfrm>
        </p:spPr>
        <p:txBody>
          <a:bodyPr>
            <a:normAutofit fontScale="90000"/>
          </a:bodyPr>
          <a:lstStyle/>
          <a:p>
            <a:r>
              <a:rPr lang="it-IT" sz="8800" dirty="0">
                <a:latin typeface="Edwardian Script ITC" panose="030303020407070D0804" pitchFamily="66" charset="0"/>
              </a:rPr>
              <a:t>Tipi di </a:t>
            </a:r>
            <a:r>
              <a:rPr lang="it-IT" sz="8800" dirty="0" err="1">
                <a:latin typeface="Edwardian Script ITC" panose="030303020407070D0804" pitchFamily="66" charset="0"/>
              </a:rPr>
              <a:t>Cyberbullismo</a:t>
            </a:r>
            <a:endParaRPr lang="it-IT" sz="8800" dirty="0">
              <a:latin typeface="Edwardian Script ITC" panose="030303020407070D08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6755" y="2403566"/>
            <a:ext cx="6426926" cy="3564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Ci sono vari tipi di </a:t>
            </a:r>
            <a:r>
              <a:rPr lang="it-IT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cyberbullismo</a:t>
            </a: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tra cui: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Molestie : 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insulti online mirati a ferire la </a:t>
            </a:r>
            <a:r>
              <a:rPr lang="it-IT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cybervittima</a:t>
            </a:r>
            <a:endParaRPr lang="it-I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Denigrazione:</a:t>
            </a:r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sparlare delle </a:t>
            </a:r>
            <a:r>
              <a:rPr lang="it-IT" altLang="it-IT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cybervittima</a:t>
            </a:r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per danneggiare la sua reputazione.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Sostituzione di una persona: </a:t>
            </a:r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farsi passare per un’ altra persona per spedire messaggi o pubblicare testi reprensibili.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Inganno: </a:t>
            </a:r>
            <a:r>
              <a:rPr lang="it-IT" altLang="it-IT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ottenere la fiducia di qualcuno per poi pubblicare le informazioni confidate su una piattaforma. </a:t>
            </a:r>
            <a:r>
              <a:rPr lang="it-IT" alt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Immagine 6" descr="Cyberbullyi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639" y="2403566"/>
            <a:ext cx="4883058" cy="35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249430"/>
      </p:ext>
    </p:extLst>
  </p:cSld>
  <p:clrMapOvr>
    <a:masterClrMapping/>
  </p:clrMapOvr>
  <p:transition spd="slow" advClick="0" advTm="7000">
    <p:comb/>
  </p:transition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537</TotalTime>
  <Words>486</Words>
  <Application>Microsoft Office PowerPoint</Application>
  <PresentationFormat>Personalizzato</PresentationFormat>
  <Paragraphs>47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Berlino</vt:lpstr>
      <vt:lpstr>  Bullismo e Cyberbullismo</vt:lpstr>
      <vt:lpstr>Il bullismo è una forma di comportamento violento attuato tramite molestie verbali, aggressioni fisiche, dove un ragazzo che si ritiene forte opprime un compagno che ritiene debole.</vt:lpstr>
      <vt:lpstr>Bullismo a scuola</vt:lpstr>
      <vt:lpstr> </vt:lpstr>
      <vt:lpstr>Gli «attori» del bullismo </vt:lpstr>
      <vt:lpstr>Le forme di Bullismo </vt:lpstr>
      <vt:lpstr>Cyberbullismo </vt:lpstr>
      <vt:lpstr>Caratteristiche del Cyberbullismo</vt:lpstr>
      <vt:lpstr>Tipi di Cyberbullismo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 e Cyberbullismo</dc:title>
  <dc:creator>Francesco</dc:creator>
  <cp:lastModifiedBy>GRAZIELLA TOSTO</cp:lastModifiedBy>
  <cp:revision>36</cp:revision>
  <dcterms:created xsi:type="dcterms:W3CDTF">2021-01-15T15:37:10Z</dcterms:created>
  <dcterms:modified xsi:type="dcterms:W3CDTF">2021-01-27T18:14:12Z</dcterms:modified>
</cp:coreProperties>
</file>